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85" r:id="rId2"/>
    <p:sldMasterId id="2147483700" r:id="rId3"/>
  </p:sldMasterIdLst>
  <p:notesMasterIdLst>
    <p:notesMasterId r:id="rId26"/>
  </p:notesMasterIdLst>
  <p:sldIdLst>
    <p:sldId id="258" r:id="rId4"/>
    <p:sldId id="260" r:id="rId5"/>
    <p:sldId id="262" r:id="rId6"/>
    <p:sldId id="269" r:id="rId7"/>
    <p:sldId id="268" r:id="rId8"/>
    <p:sldId id="361" r:id="rId9"/>
    <p:sldId id="281" r:id="rId10"/>
    <p:sldId id="362" r:id="rId11"/>
    <p:sldId id="283" r:id="rId12"/>
    <p:sldId id="284" r:id="rId13"/>
    <p:sldId id="285" r:id="rId14"/>
    <p:sldId id="271" r:id="rId15"/>
    <p:sldId id="270" r:id="rId16"/>
    <p:sldId id="278" r:id="rId17"/>
    <p:sldId id="272" r:id="rId18"/>
    <p:sldId id="273" r:id="rId19"/>
    <p:sldId id="274" r:id="rId20"/>
    <p:sldId id="276" r:id="rId21"/>
    <p:sldId id="277" r:id="rId22"/>
    <p:sldId id="264" r:id="rId23"/>
    <p:sldId id="363" r:id="rId24"/>
    <p:sldId id="275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0CA95-0E6F-4CD5-B5AA-645B32364F6D}" v="721" dt="2023-05-17T14:21:30.764"/>
    <p1510:client id="{E2E229D0-4A02-4CAE-AC5C-46A127FC9395}" v="2" dt="2023-05-26T06:50:26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7419" autoAdjust="0"/>
  </p:normalViewPr>
  <p:slideViewPr>
    <p:cSldViewPr snapToGrid="0">
      <p:cViewPr varScale="1">
        <p:scale>
          <a:sx n="106" d="100"/>
          <a:sy n="106" d="100"/>
        </p:scale>
        <p:origin x="564" y="114"/>
      </p:cViewPr>
      <p:guideLst/>
    </p:cSldViewPr>
  </p:slideViewPr>
  <p:outlineViewPr>
    <p:cViewPr>
      <p:scale>
        <a:sx n="33" d="100"/>
        <a:sy n="33" d="100"/>
      </p:scale>
      <p:origin x="0" y="-42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Acerbis" userId="836317d91d3325c1" providerId="Windows Live" clId="Web-{E2E229D0-4A02-4CAE-AC5C-46A127FC9395}"/>
    <pc:docChg chg="modSld">
      <pc:chgData name="Alberto Acerbis" userId="836317d91d3325c1" providerId="Windows Live" clId="Web-{E2E229D0-4A02-4CAE-AC5C-46A127FC9395}" dt="2023-05-26T06:50:19.266" v="0" actId="20577"/>
      <pc:docMkLst>
        <pc:docMk/>
      </pc:docMkLst>
      <pc:sldChg chg="modSp">
        <pc:chgData name="Alberto Acerbis" userId="836317d91d3325c1" providerId="Windows Live" clId="Web-{E2E229D0-4A02-4CAE-AC5C-46A127FC9395}" dt="2023-05-26T06:50:19.266" v="0" actId="20577"/>
        <pc:sldMkLst>
          <pc:docMk/>
          <pc:sldMk cId="855476882" sldId="264"/>
        </pc:sldMkLst>
        <pc:spChg chg="mod">
          <ac:chgData name="Alberto Acerbis" userId="836317d91d3325c1" providerId="Windows Live" clId="Web-{E2E229D0-4A02-4CAE-AC5C-46A127FC9395}" dt="2023-05-26T06:50:19.266" v="0" actId="20577"/>
          <ac:spMkLst>
            <pc:docMk/>
            <pc:sldMk cId="855476882" sldId="264"/>
            <ac:spMk id="3" creationId="{2FAFB438-C591-4B91-973E-F8D401A8B058}"/>
          </ac:spMkLst>
        </pc:spChg>
      </pc:sldChg>
    </pc:docChg>
  </pc:docChgLst>
  <pc:docChgLst>
    <pc:chgData name="Alessandro Colla" userId="95647ca9565fdc8a" providerId="LiveId" clId="{1340CA95-0E6F-4CD5-B5AA-645B32364F6D}"/>
    <pc:docChg chg="undo redo custSel addSld delSld modSld sldOrd addMainMaster modMainMaster">
      <pc:chgData name="Alessandro Colla" userId="95647ca9565fdc8a" providerId="LiveId" clId="{1340CA95-0E6F-4CD5-B5AA-645B32364F6D}" dt="2023-05-17T14:23:13.283" v="1120" actId="20577"/>
      <pc:docMkLst>
        <pc:docMk/>
      </pc:docMkLst>
      <pc:sldChg chg="delSp modSp del mod">
        <pc:chgData name="Alessandro Colla" userId="95647ca9565fdc8a" providerId="LiveId" clId="{1340CA95-0E6F-4CD5-B5AA-645B32364F6D}" dt="2023-05-17T10:08:12.492" v="26" actId="47"/>
        <pc:sldMkLst>
          <pc:docMk/>
          <pc:sldMk cId="692019236" sldId="256"/>
        </pc:sldMkLst>
        <pc:spChg chg="mod">
          <ac:chgData name="Alessandro Colla" userId="95647ca9565fdc8a" providerId="LiveId" clId="{1340CA95-0E6F-4CD5-B5AA-645B32364F6D}" dt="2023-05-17T10:03:48.252" v="23" actId="20577"/>
          <ac:spMkLst>
            <pc:docMk/>
            <pc:sldMk cId="692019236" sldId="256"/>
            <ac:spMk id="2" creationId="{A4AF6979-A141-673D-5737-2826559034FC}"/>
          </ac:spMkLst>
        </pc:spChg>
        <pc:spChg chg="del">
          <ac:chgData name="Alessandro Colla" userId="95647ca9565fdc8a" providerId="LiveId" clId="{1340CA95-0E6F-4CD5-B5AA-645B32364F6D}" dt="2023-05-17T10:03:51.878" v="24" actId="478"/>
          <ac:spMkLst>
            <pc:docMk/>
            <pc:sldMk cId="692019236" sldId="256"/>
            <ac:spMk id="3" creationId="{5AEC78E5-749E-43E2-BEF6-4E57968CAB47}"/>
          </ac:spMkLst>
        </pc:spChg>
      </pc:sldChg>
      <pc:sldChg chg="delSp add del setBg delDesignElem">
        <pc:chgData name="Alessandro Colla" userId="95647ca9565fdc8a" providerId="LiveId" clId="{1340CA95-0E6F-4CD5-B5AA-645B32364F6D}" dt="2023-05-17T10:08:24.519" v="29" actId="47"/>
        <pc:sldMkLst>
          <pc:docMk/>
          <pc:sldMk cId="2954576438" sldId="256"/>
        </pc:sldMkLst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12" creationId="{84617302-4B0D-4351-A6BB-6F0930D943AC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18" creationId="{A3969E80-A77B-49FC-9122-D89AFD5EE118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19" creationId="{88294908-8B00-4F58-BBBA-20F71A40AA9E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20" creationId="{1849CA57-76BD-4CF2-80BA-D7A46A01B7B1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21" creationId="{4364C879-1404-4203-8E9D-CC5DE0A621A2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22" creationId="{35E9085E-E730-4768-83D4-6CB7E9897153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23" creationId="{DA2C7802-C2E0-4218-8F89-8DD7CCD2CD1C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24" creationId="{973272FE-A474-4CAE-8CA2-BCC8B476C3F4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25" creationId="{A6D7111A-21E5-4EE9-8A78-10E5530F0116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26" creationId="{E07981EA-05A6-437C-88D7-B377B92B031D}"/>
          </ac:spMkLst>
        </pc:spChg>
        <pc:spChg chg="del">
          <ac:chgData name="Alessandro Colla" userId="95647ca9565fdc8a" providerId="LiveId" clId="{1340CA95-0E6F-4CD5-B5AA-645B32364F6D}" dt="2023-05-17T10:08:14.068" v="28"/>
          <ac:spMkLst>
            <pc:docMk/>
            <pc:sldMk cId="2954576438" sldId="256"/>
            <ac:spMk id="28" creationId="{15E3C750-986E-4769-B1AE-49289FBEE757}"/>
          </ac:spMkLst>
        </pc:spChg>
      </pc:sldChg>
      <pc:sldChg chg="new">
        <pc:chgData name="Alessandro Colla" userId="95647ca9565fdc8a" providerId="LiveId" clId="{1340CA95-0E6F-4CD5-B5AA-645B32364F6D}" dt="2023-05-17T10:03:55.662" v="25" actId="680"/>
        <pc:sldMkLst>
          <pc:docMk/>
          <pc:sldMk cId="3979754070" sldId="257"/>
        </pc:sldMkLst>
      </pc:sldChg>
      <pc:sldChg chg="add ord">
        <pc:chgData name="Alessandro Colla" userId="95647ca9565fdc8a" providerId="LiveId" clId="{1340CA95-0E6F-4CD5-B5AA-645B32364F6D}" dt="2023-05-17T10:09:01.533" v="33"/>
        <pc:sldMkLst>
          <pc:docMk/>
          <pc:sldMk cId="2954576438" sldId="258"/>
        </pc:sldMkLst>
      </pc:sldChg>
      <pc:sldChg chg="modSp add mod">
        <pc:chgData name="Alessandro Colla" userId="95647ca9565fdc8a" providerId="LiveId" clId="{1340CA95-0E6F-4CD5-B5AA-645B32364F6D}" dt="2023-05-17T10:13:57.263" v="226" actId="20577"/>
        <pc:sldMkLst>
          <pc:docMk/>
          <pc:sldMk cId="1556890368" sldId="259"/>
        </pc:sldMkLst>
        <pc:spChg chg="mod">
          <ac:chgData name="Alessandro Colla" userId="95647ca9565fdc8a" providerId="LiveId" clId="{1340CA95-0E6F-4CD5-B5AA-645B32364F6D}" dt="2023-05-17T10:13:57.263" v="226" actId="20577"/>
          <ac:spMkLst>
            <pc:docMk/>
            <pc:sldMk cId="1556890368" sldId="259"/>
            <ac:spMk id="3" creationId="{BF59ACF0-1A8D-4B1C-9988-048EBC4D0BEE}"/>
          </ac:spMkLst>
        </pc:spChg>
      </pc:sldChg>
      <pc:sldChg chg="modSp add">
        <pc:chgData name="Alessandro Colla" userId="95647ca9565fdc8a" providerId="LiveId" clId="{1340CA95-0E6F-4CD5-B5AA-645B32364F6D}" dt="2023-05-17T10:12:10.375" v="152" actId="20577"/>
        <pc:sldMkLst>
          <pc:docMk/>
          <pc:sldMk cId="3864453838" sldId="260"/>
        </pc:sldMkLst>
        <pc:spChg chg="mod">
          <ac:chgData name="Alessandro Colla" userId="95647ca9565fdc8a" providerId="LiveId" clId="{1340CA95-0E6F-4CD5-B5AA-645B32364F6D}" dt="2023-05-17T10:12:10.375" v="152" actId="20577"/>
          <ac:spMkLst>
            <pc:docMk/>
            <pc:sldMk cId="3864453838" sldId="260"/>
            <ac:spMk id="4" creationId="{A3ED9561-D9AE-4998-8ADA-F6031AE89EDF}"/>
          </ac:spMkLst>
        </pc:spChg>
      </pc:sldChg>
      <pc:sldChg chg="modSp add mod">
        <pc:chgData name="Alessandro Colla" userId="95647ca9565fdc8a" providerId="LiveId" clId="{1340CA95-0E6F-4CD5-B5AA-645B32364F6D}" dt="2023-05-17T10:12:01.054" v="147" actId="1076"/>
        <pc:sldMkLst>
          <pc:docMk/>
          <pc:sldMk cId="3042030368" sldId="261"/>
        </pc:sldMkLst>
        <pc:spChg chg="mod">
          <ac:chgData name="Alessandro Colla" userId="95647ca9565fdc8a" providerId="LiveId" clId="{1340CA95-0E6F-4CD5-B5AA-645B32364F6D}" dt="2023-05-17T10:12:01.054" v="147" actId="1076"/>
          <ac:spMkLst>
            <pc:docMk/>
            <pc:sldMk cId="3042030368" sldId="261"/>
            <ac:spMk id="11" creationId="{2B96F633-822C-42D3-98B0-9F97FFE4FADD}"/>
          </ac:spMkLst>
        </pc:spChg>
      </pc:sldChg>
      <pc:sldChg chg="modSp add mod">
        <pc:chgData name="Alessandro Colla" userId="95647ca9565fdc8a" providerId="LiveId" clId="{1340CA95-0E6F-4CD5-B5AA-645B32364F6D}" dt="2023-05-17T10:12:17.008" v="163" actId="20577"/>
        <pc:sldMkLst>
          <pc:docMk/>
          <pc:sldMk cId="5000565" sldId="262"/>
        </pc:sldMkLst>
        <pc:spChg chg="mod">
          <ac:chgData name="Alessandro Colla" userId="95647ca9565fdc8a" providerId="LiveId" clId="{1340CA95-0E6F-4CD5-B5AA-645B32364F6D}" dt="2023-05-17T10:12:17.008" v="163" actId="20577"/>
          <ac:spMkLst>
            <pc:docMk/>
            <pc:sldMk cId="5000565" sldId="262"/>
            <ac:spMk id="3" creationId="{BADBE7AC-7670-4CAD-8E60-27372490F025}"/>
          </ac:spMkLst>
        </pc:spChg>
      </pc:sldChg>
      <pc:sldChg chg="modSp add mod">
        <pc:chgData name="Alessandro Colla" userId="95647ca9565fdc8a" providerId="LiveId" clId="{1340CA95-0E6F-4CD5-B5AA-645B32364F6D}" dt="2023-05-17T14:11:17.017" v="950" actId="20577"/>
        <pc:sldMkLst>
          <pc:docMk/>
          <pc:sldMk cId="2106722476" sldId="263"/>
        </pc:sldMkLst>
        <pc:spChg chg="mod">
          <ac:chgData name="Alessandro Colla" userId="95647ca9565fdc8a" providerId="LiveId" clId="{1340CA95-0E6F-4CD5-B5AA-645B32364F6D}" dt="2023-05-17T14:11:17.017" v="950" actId="20577"/>
          <ac:spMkLst>
            <pc:docMk/>
            <pc:sldMk cId="2106722476" sldId="263"/>
            <ac:spMk id="2" creationId="{284D3E61-5BB9-44FC-8724-2B874733DFE7}"/>
          </ac:spMkLst>
        </pc:spChg>
      </pc:sldChg>
      <pc:sldChg chg="modSp add mod">
        <pc:chgData name="Alessandro Colla" userId="95647ca9565fdc8a" providerId="LiveId" clId="{1340CA95-0E6F-4CD5-B5AA-645B32364F6D}" dt="2023-05-17T10:09:46.620" v="48" actId="6549"/>
        <pc:sldMkLst>
          <pc:docMk/>
          <pc:sldMk cId="855476882" sldId="264"/>
        </pc:sldMkLst>
        <pc:spChg chg="mod">
          <ac:chgData name="Alessandro Colla" userId="95647ca9565fdc8a" providerId="LiveId" clId="{1340CA95-0E6F-4CD5-B5AA-645B32364F6D}" dt="2023-05-17T10:09:46.620" v="48" actId="6549"/>
          <ac:spMkLst>
            <pc:docMk/>
            <pc:sldMk cId="855476882" sldId="264"/>
            <ac:spMk id="4" creationId="{BE56DC79-5158-4A30-9767-BDF50D5EC10B}"/>
          </ac:spMkLst>
        </pc:spChg>
      </pc:sldChg>
      <pc:sldChg chg="add">
        <pc:chgData name="Alessandro Colla" userId="95647ca9565fdc8a" providerId="LiveId" clId="{1340CA95-0E6F-4CD5-B5AA-645B32364F6D}" dt="2023-05-17T10:09:36.314" v="47"/>
        <pc:sldMkLst>
          <pc:docMk/>
          <pc:sldMk cId="2931562400" sldId="265"/>
        </pc:sldMkLst>
      </pc:sldChg>
      <pc:sldChg chg="modSp new del mod">
        <pc:chgData name="Alessandro Colla" userId="95647ca9565fdc8a" providerId="LiveId" clId="{1340CA95-0E6F-4CD5-B5AA-645B32364F6D}" dt="2023-05-17T13:52:38.960" v="264" actId="47"/>
        <pc:sldMkLst>
          <pc:docMk/>
          <pc:sldMk cId="3331544536" sldId="266"/>
        </pc:sldMkLst>
        <pc:spChg chg="mod">
          <ac:chgData name="Alessandro Colla" userId="95647ca9565fdc8a" providerId="LiveId" clId="{1340CA95-0E6F-4CD5-B5AA-645B32364F6D}" dt="2023-05-17T13:42:54.012" v="259" actId="20577"/>
          <ac:spMkLst>
            <pc:docMk/>
            <pc:sldMk cId="3331544536" sldId="266"/>
            <ac:spMk id="2" creationId="{909A6B94-0872-789B-DC27-0219808924C1}"/>
          </ac:spMkLst>
        </pc:spChg>
      </pc:sldChg>
      <pc:sldChg chg="addSp delSp modSp new mod">
        <pc:chgData name="Alessandro Colla" userId="95647ca9565fdc8a" providerId="LiveId" clId="{1340CA95-0E6F-4CD5-B5AA-645B32364F6D}" dt="2023-05-17T14:21:12.095" v="1070" actId="478"/>
        <pc:sldMkLst>
          <pc:docMk/>
          <pc:sldMk cId="1110831089" sldId="267"/>
        </pc:sldMkLst>
        <pc:spChg chg="del">
          <ac:chgData name="Alessandro Colla" userId="95647ca9565fdc8a" providerId="LiveId" clId="{1340CA95-0E6F-4CD5-B5AA-645B32364F6D}" dt="2023-05-17T13:36:00.031" v="237" actId="478"/>
          <ac:spMkLst>
            <pc:docMk/>
            <pc:sldMk cId="1110831089" sldId="267"/>
            <ac:spMk id="2" creationId="{DDD50533-672B-5926-143C-B14940FF1BF4}"/>
          </ac:spMkLst>
        </pc:spChg>
        <pc:spChg chg="del">
          <ac:chgData name="Alessandro Colla" userId="95647ca9565fdc8a" providerId="LiveId" clId="{1340CA95-0E6F-4CD5-B5AA-645B32364F6D}" dt="2023-05-17T13:35:57.748" v="236" actId="478"/>
          <ac:spMkLst>
            <pc:docMk/>
            <pc:sldMk cId="1110831089" sldId="267"/>
            <ac:spMk id="3" creationId="{9F1D1D64-5E42-BD14-F193-0483E1ED4127}"/>
          </ac:spMkLst>
        </pc:spChg>
        <pc:spChg chg="add del mod">
          <ac:chgData name="Alessandro Colla" userId="95647ca9565fdc8a" providerId="LiveId" clId="{1340CA95-0E6F-4CD5-B5AA-645B32364F6D}" dt="2023-05-17T14:21:12.095" v="1070" actId="478"/>
          <ac:spMkLst>
            <pc:docMk/>
            <pc:sldMk cId="1110831089" sldId="267"/>
            <ac:spMk id="6" creationId="{4BE6F8C7-87C3-0D50-C6A7-0A5EB1D7A5CE}"/>
          </ac:spMkLst>
        </pc:spChg>
        <pc:picChg chg="add mod">
          <ac:chgData name="Alessandro Colla" userId="95647ca9565fdc8a" providerId="LiveId" clId="{1340CA95-0E6F-4CD5-B5AA-645B32364F6D}" dt="2023-05-17T14:19:25.575" v="1041" actId="12789"/>
          <ac:picMkLst>
            <pc:docMk/>
            <pc:sldMk cId="1110831089" sldId="267"/>
            <ac:picMk id="5" creationId="{7E2BCDE4-01B5-A5D2-32F7-94F345B26C7C}"/>
          </ac:picMkLst>
        </pc:picChg>
      </pc:sldChg>
      <pc:sldChg chg="addSp delSp modSp add mod ord modAnim">
        <pc:chgData name="Alessandro Colla" userId="95647ca9565fdc8a" providerId="LiveId" clId="{1340CA95-0E6F-4CD5-B5AA-645B32364F6D}" dt="2023-05-17T14:08:50.439" v="941" actId="6549"/>
        <pc:sldMkLst>
          <pc:docMk/>
          <pc:sldMk cId="1875753330" sldId="268"/>
        </pc:sldMkLst>
        <pc:spChg chg="mod">
          <ac:chgData name="Alessandro Colla" userId="95647ca9565fdc8a" providerId="LiveId" clId="{1340CA95-0E6F-4CD5-B5AA-645B32364F6D}" dt="2023-05-17T14:01:28.571" v="700" actId="20577"/>
          <ac:spMkLst>
            <pc:docMk/>
            <pc:sldMk cId="1875753330" sldId="268"/>
            <ac:spMk id="2" creationId="{C22F3047-1A6B-4EE5-AD9A-FD1A30A58526}"/>
          </ac:spMkLst>
        </pc:spChg>
        <pc:spChg chg="mod">
          <ac:chgData name="Alessandro Colla" userId="95647ca9565fdc8a" providerId="LiveId" clId="{1340CA95-0E6F-4CD5-B5AA-645B32364F6D}" dt="2023-05-17T14:08:50.439" v="941" actId="6549"/>
          <ac:spMkLst>
            <pc:docMk/>
            <pc:sldMk cId="1875753330" sldId="268"/>
            <ac:spMk id="3" creationId="{DA797B28-6ED4-4B64-A097-784390D5A096}"/>
          </ac:spMkLst>
        </pc:spChg>
        <pc:spChg chg="del">
          <ac:chgData name="Alessandro Colla" userId="95647ca9565fdc8a" providerId="LiveId" clId="{1340CA95-0E6F-4CD5-B5AA-645B32364F6D}" dt="2023-05-17T13:54:47.365" v="360" actId="478"/>
          <ac:spMkLst>
            <pc:docMk/>
            <pc:sldMk cId="1875753330" sldId="268"/>
            <ac:spMk id="4" creationId="{8E0CEAFB-74E7-4959-AC28-D5E73628D10E}"/>
          </ac:spMkLst>
        </pc:spChg>
        <pc:spChg chg="add mod">
          <ac:chgData name="Alessandro Colla" userId="95647ca9565fdc8a" providerId="LiveId" clId="{1340CA95-0E6F-4CD5-B5AA-645B32364F6D}" dt="2023-05-17T13:54:47.838" v="361"/>
          <ac:spMkLst>
            <pc:docMk/>
            <pc:sldMk cId="1875753330" sldId="268"/>
            <ac:spMk id="5" creationId="{4A4F0679-37B3-A489-3F1D-64ACF8F60755}"/>
          </ac:spMkLst>
        </pc:spChg>
      </pc:sldChg>
      <pc:sldChg chg="modSp add mod ord modAnim">
        <pc:chgData name="Alessandro Colla" userId="95647ca9565fdc8a" providerId="LiveId" clId="{1340CA95-0E6F-4CD5-B5AA-645B32364F6D}" dt="2023-05-17T14:01:23.151" v="690" actId="20577"/>
        <pc:sldMkLst>
          <pc:docMk/>
          <pc:sldMk cId="2370980472" sldId="269"/>
        </pc:sldMkLst>
        <pc:spChg chg="mod">
          <ac:chgData name="Alessandro Colla" userId="95647ca9565fdc8a" providerId="LiveId" clId="{1340CA95-0E6F-4CD5-B5AA-645B32364F6D}" dt="2023-05-17T13:52:51.650" v="287" actId="20577"/>
          <ac:spMkLst>
            <pc:docMk/>
            <pc:sldMk cId="2370980472" sldId="269"/>
            <ac:spMk id="2" creationId="{C22F3047-1A6B-4EE5-AD9A-FD1A30A58526}"/>
          </ac:spMkLst>
        </pc:spChg>
        <pc:spChg chg="mod">
          <ac:chgData name="Alessandro Colla" userId="95647ca9565fdc8a" providerId="LiveId" clId="{1340CA95-0E6F-4CD5-B5AA-645B32364F6D}" dt="2023-05-17T14:01:23.151" v="690" actId="20577"/>
          <ac:spMkLst>
            <pc:docMk/>
            <pc:sldMk cId="2370980472" sldId="269"/>
            <ac:spMk id="3" creationId="{DA797B28-6ED4-4B64-A097-784390D5A096}"/>
          </ac:spMkLst>
        </pc:spChg>
        <pc:spChg chg="mod">
          <ac:chgData name="Alessandro Colla" userId="95647ca9565fdc8a" providerId="LiveId" clId="{1340CA95-0E6F-4CD5-B5AA-645B32364F6D}" dt="2023-05-17T13:54:39.497" v="359" actId="207"/>
          <ac:spMkLst>
            <pc:docMk/>
            <pc:sldMk cId="2370980472" sldId="269"/>
            <ac:spMk id="4" creationId="{8E0CEAFB-74E7-4959-AC28-D5E73628D10E}"/>
          </ac:spMkLst>
        </pc:spChg>
      </pc:sldChg>
      <pc:sldChg chg="modSp add mod ord modAnim">
        <pc:chgData name="Alessandro Colla" userId="95647ca9565fdc8a" providerId="LiveId" clId="{1340CA95-0E6F-4CD5-B5AA-645B32364F6D}" dt="2023-05-17T14:21:30.764" v="1072" actId="20577"/>
        <pc:sldMkLst>
          <pc:docMk/>
          <pc:sldMk cId="288267196" sldId="270"/>
        </pc:sldMkLst>
        <pc:spChg chg="mod">
          <ac:chgData name="Alessandro Colla" userId="95647ca9565fdc8a" providerId="LiveId" clId="{1340CA95-0E6F-4CD5-B5AA-645B32364F6D}" dt="2023-05-17T14:14:20.264" v="967" actId="20577"/>
          <ac:spMkLst>
            <pc:docMk/>
            <pc:sldMk cId="288267196" sldId="270"/>
            <ac:spMk id="2" creationId="{C22F3047-1A6B-4EE5-AD9A-FD1A30A58526}"/>
          </ac:spMkLst>
        </pc:spChg>
        <pc:spChg chg="mod">
          <ac:chgData name="Alessandro Colla" userId="95647ca9565fdc8a" providerId="LiveId" clId="{1340CA95-0E6F-4CD5-B5AA-645B32364F6D}" dt="2023-05-17T14:21:30.764" v="1072" actId="20577"/>
          <ac:spMkLst>
            <pc:docMk/>
            <pc:sldMk cId="288267196" sldId="270"/>
            <ac:spMk id="3" creationId="{DA797B28-6ED4-4B64-A097-784390D5A096}"/>
          </ac:spMkLst>
        </pc:spChg>
        <pc:spChg chg="mod">
          <ac:chgData name="Alessandro Colla" userId="95647ca9565fdc8a" providerId="LiveId" clId="{1340CA95-0E6F-4CD5-B5AA-645B32364F6D}" dt="2023-05-17T14:15:25.019" v="993" actId="207"/>
          <ac:spMkLst>
            <pc:docMk/>
            <pc:sldMk cId="288267196" sldId="270"/>
            <ac:spMk id="5" creationId="{4A4F0679-37B3-A489-3F1D-64ACF8F60755}"/>
          </ac:spMkLst>
        </pc:spChg>
      </pc:sldChg>
      <pc:sldChg chg="addSp delSp modSp new del mod modClrScheme chgLayout">
        <pc:chgData name="Alessandro Colla" userId="95647ca9565fdc8a" providerId="LiveId" clId="{1340CA95-0E6F-4CD5-B5AA-645B32364F6D}" dt="2023-05-17T14:13:56.183" v="955" actId="47"/>
        <pc:sldMkLst>
          <pc:docMk/>
          <pc:sldMk cId="2401484306" sldId="270"/>
        </pc:sldMkLst>
        <pc:spChg chg="del mod ord">
          <ac:chgData name="Alessandro Colla" userId="95647ca9565fdc8a" providerId="LiveId" clId="{1340CA95-0E6F-4CD5-B5AA-645B32364F6D}" dt="2023-05-17T14:13:48.046" v="952" actId="700"/>
          <ac:spMkLst>
            <pc:docMk/>
            <pc:sldMk cId="2401484306" sldId="270"/>
            <ac:spMk id="2" creationId="{DE41BD64-5F2D-69F8-413A-1463D9445167}"/>
          </ac:spMkLst>
        </pc:spChg>
        <pc:spChg chg="add mod ord">
          <ac:chgData name="Alessandro Colla" userId="95647ca9565fdc8a" providerId="LiveId" clId="{1340CA95-0E6F-4CD5-B5AA-645B32364F6D}" dt="2023-05-17T14:13:54.589" v="954" actId="1076"/>
          <ac:spMkLst>
            <pc:docMk/>
            <pc:sldMk cId="2401484306" sldId="270"/>
            <ac:spMk id="3" creationId="{09F5F88D-2CF9-3411-78AF-4C0D7259AA14}"/>
          </ac:spMkLst>
        </pc:spChg>
        <pc:spChg chg="add mod ord">
          <ac:chgData name="Alessandro Colla" userId="95647ca9565fdc8a" providerId="LiveId" clId="{1340CA95-0E6F-4CD5-B5AA-645B32364F6D}" dt="2023-05-17T14:13:52.129" v="953" actId="14100"/>
          <ac:spMkLst>
            <pc:docMk/>
            <pc:sldMk cId="2401484306" sldId="270"/>
            <ac:spMk id="4" creationId="{EB7C10A6-B163-2F4F-82D8-6DC6E7057298}"/>
          </ac:spMkLst>
        </pc:spChg>
      </pc:sldChg>
      <pc:sldChg chg="addSp delSp modSp new mod modClrScheme chgLayout">
        <pc:chgData name="Alessandro Colla" userId="95647ca9565fdc8a" providerId="LiveId" clId="{1340CA95-0E6F-4CD5-B5AA-645B32364F6D}" dt="2023-05-17T14:23:13.283" v="1120" actId="20577"/>
        <pc:sldMkLst>
          <pc:docMk/>
          <pc:sldMk cId="4019630732" sldId="271"/>
        </pc:sldMkLst>
        <pc:spChg chg="del mod ord">
          <ac:chgData name="Alessandro Colla" userId="95647ca9565fdc8a" providerId="LiveId" clId="{1340CA95-0E6F-4CD5-B5AA-645B32364F6D}" dt="2023-05-17T14:21:44.120" v="1074" actId="700"/>
          <ac:spMkLst>
            <pc:docMk/>
            <pc:sldMk cId="4019630732" sldId="271"/>
            <ac:spMk id="2" creationId="{D4C947D1-622D-148E-0AF0-9511593C1627}"/>
          </ac:spMkLst>
        </pc:spChg>
        <pc:spChg chg="add mod ord">
          <ac:chgData name="Alessandro Colla" userId="95647ca9565fdc8a" providerId="LiveId" clId="{1340CA95-0E6F-4CD5-B5AA-645B32364F6D}" dt="2023-05-17T14:23:13.283" v="1120" actId="20577"/>
          <ac:spMkLst>
            <pc:docMk/>
            <pc:sldMk cId="4019630732" sldId="271"/>
            <ac:spMk id="3" creationId="{D1C16642-97B6-5BA6-52CB-4A4E109BA380}"/>
          </ac:spMkLst>
        </pc:spChg>
        <pc:spChg chg="add del mod ord">
          <ac:chgData name="Alessandro Colla" userId="95647ca9565fdc8a" providerId="LiveId" clId="{1340CA95-0E6F-4CD5-B5AA-645B32364F6D}" dt="2023-05-17T14:22:09.357" v="1110" actId="478"/>
          <ac:spMkLst>
            <pc:docMk/>
            <pc:sldMk cId="4019630732" sldId="271"/>
            <ac:spMk id="4" creationId="{72327B95-FEC4-5E9B-4874-01376A5F4FAF}"/>
          </ac:spMkLst>
        </pc:spChg>
      </pc:sldChg>
      <pc:sldMasterChg chg="add addSldLayout">
        <pc:chgData name="Alessandro Colla" userId="95647ca9565fdc8a" providerId="LiveId" clId="{1340CA95-0E6F-4CD5-B5AA-645B32364F6D}" dt="2023-05-17T10:09:18.311" v="42" actId="27028"/>
        <pc:sldMasterMkLst>
          <pc:docMk/>
          <pc:sldMasterMk cId="799243636" sldId="2147483670"/>
        </pc:sldMasterMkLst>
        <pc:sldLayoutChg chg="add">
          <pc:chgData name="Alessandro Colla" userId="95647ca9565fdc8a" providerId="LiveId" clId="{1340CA95-0E6F-4CD5-B5AA-645B32364F6D}" dt="2023-05-17T10:08:58.778" v="30" actId="27028"/>
          <pc:sldLayoutMkLst>
            <pc:docMk/>
            <pc:sldMasterMk cId="799243636" sldId="2147483670"/>
            <pc:sldLayoutMk cId="1387947821" sldId="2147483671"/>
          </pc:sldLayoutMkLst>
        </pc:sldLayoutChg>
        <pc:sldLayoutChg chg="add">
          <pc:chgData name="Alessandro Colla" userId="95647ca9565fdc8a" providerId="LiveId" clId="{1340CA95-0E6F-4CD5-B5AA-645B32364F6D}" dt="2023-05-17T10:09:05.220" v="34" actId="27028"/>
          <pc:sldLayoutMkLst>
            <pc:docMk/>
            <pc:sldMasterMk cId="799243636" sldId="2147483670"/>
            <pc:sldLayoutMk cId="2469271918" sldId="2147483672"/>
          </pc:sldLayoutMkLst>
        </pc:sldLayoutChg>
        <pc:sldLayoutChg chg="add">
          <pc:chgData name="Alessandro Colla" userId="95647ca9565fdc8a" providerId="LiveId" clId="{1340CA95-0E6F-4CD5-B5AA-645B32364F6D}" dt="2023-05-17T10:09:07.008" v="36" actId="27028"/>
          <pc:sldLayoutMkLst>
            <pc:docMk/>
            <pc:sldMasterMk cId="799243636" sldId="2147483670"/>
            <pc:sldLayoutMk cId="3967746759" sldId="2147483676"/>
          </pc:sldLayoutMkLst>
        </pc:sldLayoutChg>
        <pc:sldLayoutChg chg="add">
          <pc:chgData name="Alessandro Colla" userId="95647ca9565fdc8a" providerId="LiveId" clId="{1340CA95-0E6F-4CD5-B5AA-645B32364F6D}" dt="2023-05-17T10:09:18.311" v="42" actId="27028"/>
          <pc:sldLayoutMkLst>
            <pc:docMk/>
            <pc:sldMasterMk cId="799243636" sldId="2147483670"/>
            <pc:sldLayoutMk cId="917629617" sldId="2147483682"/>
          </pc:sldLayoutMkLst>
        </pc:sldLayoutChg>
      </pc:sldMasterChg>
      <pc:sldMasterChg chg="replId modSldLayout">
        <pc:chgData name="Alessandro Colla" userId="95647ca9565fdc8a" providerId="LiveId" clId="{1340CA95-0E6F-4CD5-B5AA-645B32364F6D}" dt="2023-05-17T13:52:22.246" v="260" actId="27028"/>
        <pc:sldMasterMkLst>
          <pc:docMk/>
          <pc:sldMasterMk cId="2265060466" sldId="2147483683"/>
        </pc:sldMasterMkLst>
        <pc:sldLayoutChg chg="replId">
          <pc:chgData name="Alessandro Colla" userId="95647ca9565fdc8a" providerId="LiveId" clId="{1340CA95-0E6F-4CD5-B5AA-645B32364F6D}" dt="2023-05-17T13:52:22.246" v="260" actId="27028"/>
          <pc:sldLayoutMkLst>
            <pc:docMk/>
            <pc:sldMasterMk cId="2265060466" sldId="2147483683"/>
            <pc:sldLayoutMk cId="1017532214" sldId="2147483684"/>
          </pc:sldLayoutMkLst>
        </pc:sldLayoutChg>
      </pc:sldMasterChg>
      <pc:sldMasterChg chg="add addSldLayout">
        <pc:chgData name="Alessandro Colla" userId="95647ca9565fdc8a" providerId="LiveId" clId="{1340CA95-0E6F-4CD5-B5AA-645B32364F6D}" dt="2023-05-17T13:52:22.246" v="260" actId="27028"/>
        <pc:sldMasterMkLst>
          <pc:docMk/>
          <pc:sldMasterMk cId="165794227" sldId="2147483685"/>
        </pc:sldMasterMkLst>
        <pc:sldLayoutChg chg="add">
          <pc:chgData name="Alessandro Colla" userId="95647ca9565fdc8a" providerId="LiveId" clId="{1340CA95-0E6F-4CD5-B5AA-645B32364F6D}" dt="2023-05-17T13:52:22.246" v="260" actId="27028"/>
          <pc:sldLayoutMkLst>
            <pc:docMk/>
            <pc:sldMasterMk cId="165794227" sldId="2147483685"/>
            <pc:sldLayoutMk cId="2125304975" sldId="214748368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B2DA1-44DE-4F17-AE57-17B2AD7C555D}" type="datetimeFigureOut">
              <a:rPr lang="it-IT" smtClean="0"/>
              <a:t>19/09/2023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E48CF-28A4-4501-A490-1D218A92D1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903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Timebox</a:t>
            </a:r>
            <a:r>
              <a:rPr lang="it-IT" dirty="0"/>
              <a:t> 30 minuti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74211-05F2-4E73-A385-9883D5E86EE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321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l’idratazione degli aggregati qui non c’è, ignoriamo </a:t>
            </a:r>
            <a:r>
              <a:rPr lang="it-IT"/>
              <a:t>la persistenza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74211-05F2-4E73-A385-9883D5E86EE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402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Testare le proprietà di un messaggio, che per sua natura, in un’architettura simile, è immutabile non ha particolare significato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7659C-88E7-4359-9694-354C51FB43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337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Timebox 5 minuti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7659C-88E7-4359-9694-354C51FB43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5171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si può fare una transazione unica, specie con servizi/</a:t>
            </a:r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r>
              <a:rPr lang="it-IT" dirty="0"/>
              <a:t> differenti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9767D-FFA2-4F93-87C8-A4BADFA3AC0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92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9767D-FFA2-4F93-87C8-A4BADFA3AC0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454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74211-05F2-4E73-A385-9883D5E86EE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963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0FE777-399F-8F47-DCCD-A3F04B21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4BF782-6B29-DE64-A046-622E4B08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2018654-8D60-3B1C-3E03-3A84B9D7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70BB34-3F4D-1725-A599-CE55A42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4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02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A3C6-2C05-43C6-8484-28141B203A86}" type="datetime1">
              <a:rPr lang="it-IT" smtClean="0"/>
              <a:pPr/>
              <a:t>19/09/2023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38328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5195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047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8803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272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F8019E-94BB-3663-B4E7-55BE730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A05BCB-A938-307F-7EA0-3744759B3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BC0DCD-7DED-CBCC-E315-44F6E24D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EA265F-5A12-97B6-EF07-8473420B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3A3FB4-E932-3A10-02E1-2DF5DB8F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7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EFF64-5DCD-90BD-54FA-6702A6BDF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0E63045-B4BA-698A-38CC-60BD63451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E11036-1E68-EC35-462A-468CBB90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B64206-C2DF-84AE-CBC7-FDE2A291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DC1DE7-0DEB-C3CE-3A66-79CA60D4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4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5443B4-0520-4FDA-AFCE-B690E6D7B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A12A8-BBD0-4817-8493-47CB4D93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D2B8-4ABA-4D4C-AEE0-054BFDA21C0A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C8C681-7ADA-4BD8-8B96-9CC66E4B9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BDAFB4-2F6A-4FBE-AD89-3817A33E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F491F-0A49-4E12-9D77-C9FB974E6FA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109770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38786-5838-4B90-88C2-7A55BCBF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7931"/>
            <a:ext cx="7315200" cy="1325563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92DB76-C355-4FAA-8B90-B9EE8D663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31521"/>
            <a:ext cx="73152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88AD5F-877B-4B2E-A238-89241522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414" y="6360886"/>
            <a:ext cx="2743200" cy="365125"/>
          </a:xfrm>
        </p:spPr>
        <p:txBody>
          <a:bodyPr/>
          <a:lstStyle/>
          <a:p>
            <a:fld id="{E37CD2B8-4ABA-4D4C-AEE0-054BFDA21C0A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433A31-BB55-484B-9A4C-9AC592D5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6357" y="6356350"/>
            <a:ext cx="6221186" cy="36512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52B731-537C-4443-B730-66A805D5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86" y="6356350"/>
            <a:ext cx="2743200" cy="365125"/>
          </a:xfrm>
        </p:spPr>
        <p:txBody>
          <a:bodyPr/>
          <a:lstStyle/>
          <a:p>
            <a:fld id="{D7EF491F-0A49-4E12-9D77-C9FB974E6FA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53049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189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95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593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F7B5-05D1-41C4-9A0C-EF33FA98907C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C612-3FA8-4026-A045-5698ED83D5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455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2118A05-CBE4-F943-1A05-D47A2BB9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11C03D-BAA3-BEAA-9DFA-A2678AC6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BC87D1-C9D3-41ED-3138-B47E10569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149783-7228-4976-545D-E9A69590E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CB2173-0B84-A62C-60EA-B9396EDE5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4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2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1F12525-0EB7-4D09-9BF4-7866FAFE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29" y="365125"/>
            <a:ext cx="114171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F87AE1-1C99-4115-A9FD-47B3C8D5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730" y="1825625"/>
            <a:ext cx="114171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99932-60B7-4279-944A-0F610A14F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2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CD2B8-4ABA-4D4C-AEE0-054BFDA21C0A}" type="datetimeFigureOut">
              <a:rPr lang="it-IT" smtClean="0"/>
              <a:t>19/09/2023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E50E9D-1E3C-47E5-B02B-97F4EA7CF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0777" y="6356350"/>
            <a:ext cx="62015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207BCB-882F-45E4-B480-174DBC973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55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F491F-0A49-4E12-9D77-C9FB974E6FA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9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8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amazon.it/REST-Practice-Hypermedia-Systems-Architecture/dp/0596805829" TargetMode="External"/><Relationship Id="rId4" Type="http://schemas.microsoft.com/office/2007/relationships/hdphoto" Target="../media/hdphoto2.wdp"/><Relationship Id="rId9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gilereloaded.it/corsi/corso-ddd-cqrs-pattern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ewUp/BrewUp-DDD_Europe_2023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hyperlink" Target="https://www.linkedin.com/in/aacerbi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47BD7D-0DC5-48D9-B3B1-3334E8E1A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3119409"/>
            <a:ext cx="5782716" cy="743619"/>
          </a:xfrm>
          <a:noFill/>
        </p:spPr>
        <p:txBody>
          <a:bodyPr anchor="ctr">
            <a:normAutofit/>
          </a:bodyPr>
          <a:lstStyle/>
          <a:p>
            <a:r>
              <a:rPr lang="it-IT" sz="3600" dirty="0">
                <a:solidFill>
                  <a:srgbClr val="080808"/>
                </a:solidFill>
              </a:rPr>
              <a:t>All events are </a:t>
            </a:r>
            <a:r>
              <a:rPr lang="it-IT" sz="3600" dirty="0" err="1">
                <a:solidFill>
                  <a:srgbClr val="080808"/>
                </a:solidFill>
              </a:rPr>
              <a:t>testable</a:t>
            </a:r>
            <a:r>
              <a:rPr lang="it-IT" sz="3600" dirty="0">
                <a:solidFill>
                  <a:srgbClr val="080808"/>
                </a:solidFill>
              </a:rPr>
              <a:t>!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76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301D58-5D9B-45B2-A5DD-E04327F2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Given</a:t>
            </a:r>
            <a:r>
              <a:rPr lang="it-IT" dirty="0"/>
              <a:t>, When, Then</a:t>
            </a:r>
          </a:p>
        </p:txBody>
      </p:sp>
      <p:sp>
        <p:nvSpPr>
          <p:cNvPr id="8" name="Rettangolo 6">
            <a:extLst>
              <a:ext uri="{FF2B5EF4-FFF2-40B4-BE49-F238E27FC236}">
                <a16:creationId xmlns:a16="http://schemas.microsoft.com/office/drawing/2014/main" id="{A84DC9AF-85DE-4589-A3FE-00A5B7760208}"/>
              </a:ext>
            </a:extLst>
          </p:cNvPr>
          <p:cNvSpPr/>
          <p:nvPr/>
        </p:nvSpPr>
        <p:spPr>
          <a:xfrm>
            <a:off x="7930867" y="0"/>
            <a:ext cx="4252176" cy="6858000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2"/>
            <a:srcRect/>
            <a:tile tx="-1193800" ty="-220980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370E0AC-D1CB-4DC7-BE4E-B8DF44D5A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48" y="1653494"/>
            <a:ext cx="7580640" cy="4181347"/>
          </a:xfrm>
        </p:spPr>
        <p:txBody>
          <a:bodyPr>
            <a:normAutofit/>
          </a:bodyPr>
          <a:lstStyle/>
          <a:p>
            <a:r>
              <a:rPr lang="en-US" dirty="0"/>
              <a:t>The idea is to separate a scenario into three sections: </a:t>
            </a:r>
          </a:p>
          <a:p>
            <a:r>
              <a:rPr lang="en-US" b="1" dirty="0"/>
              <a:t>Given</a:t>
            </a:r>
            <a:r>
              <a:rPr lang="en-US" dirty="0"/>
              <a:t>: describes the state of the aggregate before sending the command.</a:t>
            </a:r>
            <a:br>
              <a:rPr lang="en-US" dirty="0"/>
            </a:br>
            <a:r>
              <a:rPr lang="en-US" dirty="0"/>
              <a:t>A kind of prerequisite for the test.</a:t>
            </a:r>
          </a:p>
          <a:p>
            <a:r>
              <a:rPr lang="en-US" b="1" dirty="0"/>
              <a:t>When</a:t>
            </a:r>
            <a:r>
              <a:rPr lang="en-US" dirty="0"/>
              <a:t>: represents the command to be sent to the aggregate.</a:t>
            </a:r>
          </a:p>
          <a:p>
            <a:r>
              <a:rPr lang="en-US" b="1" dirty="0"/>
              <a:t>Then/Expect</a:t>
            </a:r>
            <a:r>
              <a:rPr lang="en-US" dirty="0"/>
              <a:t>: describes the state changes expected as a result of the command.</a:t>
            </a:r>
          </a:p>
        </p:txBody>
      </p:sp>
    </p:spTree>
    <p:extLst>
      <p:ext uri="{BB962C8B-B14F-4D97-AF65-F5344CB8AC3E}">
        <p14:creationId xmlns:p14="http://schemas.microsoft.com/office/powerpoint/2010/main" val="1297706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D3E61-5BB9-44FC-8724-2B874733D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372" y="213405"/>
            <a:ext cx="4572000" cy="1009091"/>
          </a:xfrm>
        </p:spPr>
        <p:txBody>
          <a:bodyPr/>
          <a:lstStyle/>
          <a:p>
            <a:pPr algn="l"/>
            <a:r>
              <a:rPr lang="it-IT" b="1" dirty="0" err="1">
                <a:solidFill>
                  <a:schemeClr val="tx1"/>
                </a:solidFill>
              </a:rPr>
              <a:t>Questions</a:t>
            </a:r>
            <a:r>
              <a:rPr lang="it-IT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87176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70E94A-261F-A9AE-72D7-EF04E495C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590" r="543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D1C16642-97B6-5BA6-52CB-4A4E109BA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Have a look to the code together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3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2F3047-1A6B-4EE5-AD9A-FD1A30A5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797B28-6ED4-4B64-A097-784390D5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95" y="1831521"/>
            <a:ext cx="8686800" cy="469854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Write </a:t>
            </a:r>
            <a:r>
              <a:rPr lang="it-IT" dirty="0" err="1"/>
              <a:t>tests</a:t>
            </a:r>
            <a:r>
              <a:rPr lang="it-IT" dirty="0"/>
              <a:t> and events to handle:</a:t>
            </a:r>
          </a:p>
          <a:p>
            <a:r>
              <a:rPr lang="it-IT" b="1" i="1" dirty="0" err="1"/>
              <a:t>CreatePurchaseOrder</a:t>
            </a:r>
            <a:r>
              <a:rPr lang="it-IT" b="1" i="1" dirty="0"/>
              <a:t> -&gt; </a:t>
            </a:r>
            <a:r>
              <a:rPr lang="it-IT" b="1" i="1" dirty="0" err="1"/>
              <a:t>PurchaseOrderCreated</a:t>
            </a:r>
            <a:endParaRPr lang="it-IT" b="1" i="1" dirty="0"/>
          </a:p>
          <a:p>
            <a:pPr marL="0" indent="0">
              <a:buNone/>
            </a:pPr>
            <a:endParaRPr lang="it-IT" dirty="0"/>
          </a:p>
          <a:p>
            <a:r>
              <a:rPr lang="it-IT" b="1" dirty="0" err="1"/>
              <a:t>UpdatePurchaseOrderState</a:t>
            </a:r>
            <a:r>
              <a:rPr lang="it-IT" b="1" dirty="0"/>
              <a:t> -&gt; </a:t>
            </a:r>
            <a:r>
              <a:rPr lang="it-IT" b="1" dirty="0" err="1"/>
              <a:t>PurchaseOrderReceived</a:t>
            </a:r>
            <a:endParaRPr lang="it-IT" b="1" dirty="0"/>
          </a:p>
          <a:p>
            <a:r>
              <a:rPr lang="it-IT" b="1" dirty="0" err="1"/>
              <a:t>PurchaseOrderReceived</a:t>
            </a:r>
            <a:r>
              <a:rPr lang="it-IT" b="1" dirty="0"/>
              <a:t>  -&gt; </a:t>
            </a:r>
            <a:r>
              <a:rPr lang="it-IT" b="1" dirty="0" err="1"/>
              <a:t>BeersReceived</a:t>
            </a:r>
            <a:endParaRPr lang="it-IT" b="1" dirty="0"/>
          </a:p>
          <a:p>
            <a:r>
              <a:rPr lang="it-IT" b="1" dirty="0" err="1"/>
              <a:t>LoadBeerInStock</a:t>
            </a:r>
            <a:r>
              <a:rPr lang="it-IT" b="1" dirty="0"/>
              <a:t> -&gt; </a:t>
            </a:r>
            <a:r>
              <a:rPr lang="it-IT" b="1" dirty="0" err="1"/>
              <a:t>BeerLoadedInStock</a:t>
            </a:r>
            <a:endParaRPr lang="it-IT" b="1" dirty="0"/>
          </a:p>
          <a:p>
            <a:endParaRPr lang="it-IT" dirty="0"/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4A4F0679-37B3-A489-3F1D-64ACF8F60755}"/>
              </a:ext>
            </a:extLst>
          </p:cNvPr>
          <p:cNvSpPr/>
          <p:nvPr/>
        </p:nvSpPr>
        <p:spPr>
          <a:xfrm>
            <a:off x="8699863" y="0"/>
            <a:ext cx="3492138" cy="6858000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267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2B9A36F6-7EBC-5984-A5E9-E0E36547C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027" y="0"/>
            <a:ext cx="7025946" cy="685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78BB21-567D-0B26-721D-3602A0AA9106}"/>
              </a:ext>
            </a:extLst>
          </p:cNvPr>
          <p:cNvSpPr txBox="1"/>
          <p:nvPr/>
        </p:nvSpPr>
        <p:spPr>
          <a:xfrm>
            <a:off x="0" y="6457890"/>
            <a:ext cx="4924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https://miro.com/app/board/uXjVMTJ642Y=/</a:t>
            </a:r>
          </a:p>
        </p:txBody>
      </p:sp>
    </p:spTree>
    <p:extLst>
      <p:ext uri="{BB962C8B-B14F-4D97-AF65-F5344CB8AC3E}">
        <p14:creationId xmlns:p14="http://schemas.microsoft.com/office/powerpoint/2010/main" val="103756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4D823-0076-42E3-8E77-E4EEB4AF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4BDE5AB-E3DC-494C-90E9-623EE39C9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50" y="1553321"/>
            <a:ext cx="8014700" cy="46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1EE0368-2107-4D6F-9ECB-3AA56A92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2"/>
                </a:solidFill>
              </a:rPr>
              <a:t>Choreography</a:t>
            </a:r>
            <a:r>
              <a:rPr lang="it-IT" dirty="0">
                <a:solidFill>
                  <a:schemeClr val="bg2"/>
                </a:solidFill>
              </a:rPr>
              <a:t> (Events)</a:t>
            </a:r>
            <a:br>
              <a:rPr lang="it-IT" dirty="0"/>
            </a:br>
            <a:r>
              <a:rPr lang="it-IT" dirty="0" err="1"/>
              <a:t>Orchestration</a:t>
            </a:r>
            <a:r>
              <a:rPr lang="it-IT" dirty="0"/>
              <a:t> (Command)</a:t>
            </a:r>
          </a:p>
        </p:txBody>
      </p:sp>
    </p:spTree>
    <p:extLst>
      <p:ext uri="{BB962C8B-B14F-4D97-AF65-F5344CB8AC3E}">
        <p14:creationId xmlns:p14="http://schemas.microsoft.com/office/powerpoint/2010/main" val="206359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1B3A4FE-FEC7-4C52-92FD-DF9C18A6D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81" y="232757"/>
            <a:ext cx="9242638" cy="63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8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337ED4C-4169-4C31-B986-1246800F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09" y="1709738"/>
            <a:ext cx="11505299" cy="2852737"/>
          </a:xfrm>
        </p:spPr>
        <p:txBody>
          <a:bodyPr/>
          <a:lstStyle/>
          <a:p>
            <a:r>
              <a:rPr lang="en-US" dirty="0"/>
              <a:t>What if there is no product in stock?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661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9395759-DA9B-45CA-9457-154CD3487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05" y="279874"/>
            <a:ext cx="9106390" cy="629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3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avolo&#10;&#10;Descrizione generata con affidabilità elevata">
            <a:extLst>
              <a:ext uri="{FF2B5EF4-FFF2-40B4-BE49-F238E27FC236}">
                <a16:creationId xmlns:a16="http://schemas.microsoft.com/office/drawing/2014/main" id="{40D81861-A42E-437E-B712-B04816BCB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" t="29213" r="5038" b="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3ED9561-D9AE-4998-8ADA-F6031AE89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Introduction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5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FAFB438-C591-4B91-973E-F8D401A8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10444" cy="1066165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Bibliografy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56DC79-5158-4A30-9767-BDF50D5EC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717" y="1477758"/>
            <a:ext cx="9965060" cy="4358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Domain-Driven Design: Tackling Complexity in the Heart of Software (E. Evans)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it-IT" sz="1200" dirty="0">
                <a:solidFill>
                  <a:schemeClr val="bg1"/>
                </a:solidFill>
              </a:rPr>
              <a:t>https://www.amazon.it/Domain-Driven-Design-Tackling-Complexity-Software-ebook/dp/B00794TAUG</a:t>
            </a:r>
          </a:p>
          <a:p>
            <a:r>
              <a:rPr lang="en-US" dirty="0">
                <a:solidFill>
                  <a:schemeClr val="bg1"/>
                </a:solidFill>
              </a:rPr>
              <a:t>Implementing Domain-Driven Design (V. Vernon)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https://www.amazon.it/Implementing-Domain-Driven-Design-Vaughn-Vernon-ebook/dp/B00BCLEBN8/</a:t>
            </a:r>
          </a:p>
          <a:p>
            <a:r>
              <a:rPr lang="en-US" dirty="0">
                <a:solidFill>
                  <a:schemeClr val="bg1"/>
                </a:solidFill>
              </a:rPr>
              <a:t>REST in Practice: Hypermedia and Systems Architecture (</a:t>
            </a:r>
            <a:r>
              <a:rPr lang="en-US" dirty="0" err="1">
                <a:solidFill>
                  <a:schemeClr val="bg1"/>
                </a:solidFill>
              </a:rPr>
              <a:t>J.Webber</a:t>
            </a:r>
            <a:r>
              <a:rPr lang="en-US" dirty="0">
                <a:solidFill>
                  <a:schemeClr val="bg1"/>
                </a:solidFill>
              </a:rPr>
              <a:t>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https://www.amazon.it/REST-Practice-Hypermedia-Systems-Architecture/dp/0596805829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Enterprise Integration Patterns (G. </a:t>
            </a:r>
            <a:r>
              <a:rPr lang="en-US" dirty="0" err="1">
                <a:solidFill>
                  <a:schemeClr val="bg1"/>
                </a:solidFill>
              </a:rPr>
              <a:t>Hohpe</a:t>
            </a:r>
            <a:r>
              <a:rPr lang="en-US" dirty="0">
                <a:solidFill>
                  <a:schemeClr val="bg1"/>
                </a:solidFill>
              </a:rPr>
              <a:t>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https://www.amazon.it/Enterprise-Integration-Patterns-Designing-Deploying/dp/0321200683/</a:t>
            </a:r>
          </a:p>
          <a:p>
            <a:r>
              <a:rPr lang="en-US" dirty="0">
                <a:solidFill>
                  <a:schemeClr val="bg1"/>
                </a:solidFill>
              </a:rPr>
              <a:t>Hands-On Domain-Driven Design with .NET Core (A. </a:t>
            </a:r>
            <a:r>
              <a:rPr lang="en-US" dirty="0" err="1">
                <a:solidFill>
                  <a:schemeClr val="bg1"/>
                </a:solidFill>
              </a:rPr>
              <a:t>Zimarev</a:t>
            </a:r>
            <a:r>
              <a:rPr lang="en-US" dirty="0">
                <a:solidFill>
                  <a:schemeClr val="bg1"/>
                </a:solidFill>
              </a:rPr>
              <a:t>)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https://www.amazon.it/Hands-Domain-Driven-Design-NET/dp/1788834097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3D2156F-F9D2-49C9-AB14-ABF573FE21E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000106" y="1251139"/>
            <a:ext cx="792480" cy="10477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3C4AD46-2193-48AC-8379-566CD76EEB9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1000106" y="2483168"/>
            <a:ext cx="781050" cy="1066165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3E99D685-BF3A-4C0B-9210-571DF82B7FA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1000106" y="3733612"/>
            <a:ext cx="807085" cy="1066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5B6EAF-FA12-E688-310D-05C7F64B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106" y="4964229"/>
            <a:ext cx="795250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47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hlinkClick r:id="rId2"/>
            <a:extLst>
              <a:ext uri="{FF2B5EF4-FFF2-40B4-BE49-F238E27FC236}">
                <a16:creationId xmlns:a16="http://schemas.microsoft.com/office/drawing/2014/main" id="{12A668E1-27ED-9489-2A5A-3679B64C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7" y="711326"/>
            <a:ext cx="10279456" cy="56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9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ED850-758E-4FFB-B16D-CCE6CF35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THANKS!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1DA9E9E-A9BF-4E8B-BB1B-6D56939A2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272"/>
            <a:ext cx="7589968" cy="310944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You can find us at: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r>
              <a:rPr lang="en-US" dirty="0"/>
              <a:t>@aacerbis</a:t>
            </a:r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r>
              <a:rPr lang="it-IT" dirty="0" err="1">
                <a:hlinkClick r:id="rId2"/>
              </a:rPr>
              <a:t>aacerbis</a:t>
            </a:r>
            <a:endParaRPr lang="en-US" dirty="0"/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r>
              <a:rPr lang="en-US" dirty="0"/>
              <a:t>alberto.acerbis@intre.it</a:t>
            </a:r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endParaRPr lang="en-US" dirty="0"/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endParaRPr lang="en-US" dirty="0"/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r>
              <a:rPr lang="en-US" dirty="0"/>
              <a:t>@collaalessandro</a:t>
            </a:r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r>
              <a:rPr lang="en-US" dirty="0"/>
              <a:t>alessandrocolla</a:t>
            </a:r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r>
              <a:rPr lang="en-US" dirty="0" err="1"/>
              <a:t>alessandro.colla@evoluzione.agency</a:t>
            </a:r>
            <a:endParaRPr lang="en-US" dirty="0"/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endParaRPr lang="en-US" dirty="0"/>
          </a:p>
          <a:p>
            <a:pPr marL="457200" lvl="0" indent="-342900">
              <a:spcBef>
                <a:spcPts val="0"/>
              </a:spcBef>
              <a:buClr>
                <a:schemeClr val="lt1"/>
              </a:buClr>
              <a:buSzPts val="1800"/>
              <a:buChar char="▫"/>
            </a:pP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0AF2C6D-1300-40C2-AE43-7B097CA7E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3" y="2230655"/>
            <a:ext cx="304801" cy="2175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99CE54-61A6-4D7A-9156-F223F9140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9" y="2539409"/>
            <a:ext cx="217549" cy="21754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A8F0CE7-F4CF-4050-9B06-618346AC4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74" y="2753246"/>
            <a:ext cx="396218" cy="3962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9B04E72-3B61-4929-A94C-385B8504D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3" y="3623667"/>
            <a:ext cx="304801" cy="21754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D80C563-82A9-403A-9C3D-63219D1C6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9" y="3931733"/>
            <a:ext cx="217549" cy="21754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A0DFEAC-198C-4E8D-A7ED-53CAB877F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74" y="4131747"/>
            <a:ext cx="396218" cy="3962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D3DD33-FBFD-F08F-6AB2-51753A44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700" y="1690688"/>
            <a:ext cx="1383245" cy="138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Viso umano, persona, vestiti, sorriso&#10;&#10;Descrizione generata automaticamente">
            <a:extLst>
              <a:ext uri="{FF2B5EF4-FFF2-40B4-BE49-F238E27FC236}">
                <a16:creationId xmlns:a16="http://schemas.microsoft.com/office/drawing/2014/main" id="{86D163A2-75A1-EC4A-CE11-B490ED109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699" y="3457659"/>
            <a:ext cx="1383245" cy="1383245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2B7981-BA4F-4319-E82A-7516CEE720EA}"/>
              </a:ext>
            </a:extLst>
          </p:cNvPr>
          <p:cNvSpPr txBox="1">
            <a:spLocks/>
          </p:cNvSpPr>
          <p:nvPr/>
        </p:nvSpPr>
        <p:spPr>
          <a:xfrm>
            <a:off x="838200" y="5088055"/>
            <a:ext cx="7589968" cy="10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Clone the code:</a:t>
            </a:r>
          </a:p>
          <a:p>
            <a:pPr marL="457200" indent="-342900"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Char char="▫"/>
            </a:pPr>
            <a:r>
              <a:rPr lang="en-US" dirty="0" err="1">
                <a:hlinkClick r:id="rId8"/>
              </a:rPr>
              <a:t>BrewUp</a:t>
            </a:r>
            <a:endParaRPr lang="en-US" dirty="0"/>
          </a:p>
          <a:p>
            <a:pPr marL="457200" indent="-342900"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Char char="▫"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A30F60-88F4-CCCC-2A97-D3B7B0920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335" y="5558309"/>
            <a:ext cx="266723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ADBE7AC-7670-4CAD-8E60-27372490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62" y="334541"/>
            <a:ext cx="8534400" cy="646235"/>
          </a:xfrm>
        </p:spPr>
        <p:txBody>
          <a:bodyPr>
            <a:normAutofit fontScale="90000"/>
          </a:bodyPr>
          <a:lstStyle/>
          <a:p>
            <a:r>
              <a:rPr lang="it-IT" dirty="0"/>
              <a:t>CQRS + ES fast </a:t>
            </a:r>
            <a:r>
              <a:rPr lang="it-IT" dirty="0" err="1"/>
              <a:t>recap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74B6BE5-7833-6872-3112-AA4F0205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3" y="980776"/>
            <a:ext cx="10666034" cy="56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2F3047-1A6B-4EE5-AD9A-FD1A30A5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BrewUp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797B28-6ED4-4B64-A097-784390D5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831521"/>
            <a:ext cx="7562193" cy="4351338"/>
          </a:xfrm>
        </p:spPr>
        <p:txBody>
          <a:bodyPr/>
          <a:lstStyle/>
          <a:p>
            <a:r>
              <a:rPr lang="it-IT" dirty="0"/>
              <a:t>A demo ERP to handle a </a:t>
            </a:r>
            <a:r>
              <a:rPr lang="it-IT" dirty="0" err="1"/>
              <a:t>brewery’s</a:t>
            </a:r>
            <a:r>
              <a:rPr lang="it-IT" dirty="0"/>
              <a:t>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purchase</a:t>
            </a:r>
            <a:r>
              <a:rPr lang="it-IT" dirty="0"/>
              <a:t> </a:t>
            </a:r>
            <a:r>
              <a:rPr lang="it-IT" dirty="0" err="1"/>
              <a:t>beers</a:t>
            </a:r>
            <a:r>
              <a:rPr lang="it-IT" dirty="0"/>
              <a:t> from </a:t>
            </a:r>
            <a:r>
              <a:rPr lang="it-IT" dirty="0" err="1"/>
              <a:t>neighboor</a:t>
            </a:r>
            <a:r>
              <a:rPr lang="it-IT" dirty="0"/>
              <a:t> </a:t>
            </a:r>
            <a:r>
              <a:rPr lang="it-IT" dirty="0" err="1"/>
              <a:t>breweries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make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line of </a:t>
            </a:r>
            <a:r>
              <a:rPr lang="it-IT" dirty="0" err="1"/>
              <a:t>beers</a:t>
            </a:r>
            <a:endParaRPr lang="it-IT" dirty="0"/>
          </a:p>
          <a:p>
            <a:r>
              <a:rPr lang="it-IT" dirty="0" err="1"/>
              <a:t>As</a:t>
            </a:r>
            <a:r>
              <a:rPr lang="it-IT" dirty="0"/>
              <a:t> you can </a:t>
            </a: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to do (and drink!) in </a:t>
            </a:r>
            <a:r>
              <a:rPr lang="it-IT" dirty="0" err="1"/>
              <a:t>this</a:t>
            </a:r>
            <a:r>
              <a:rPr lang="it-IT" dirty="0"/>
              <a:t> domain</a:t>
            </a:r>
          </a:p>
          <a:p>
            <a:endParaRPr lang="it-IT" dirty="0"/>
          </a:p>
        </p:txBody>
      </p:sp>
      <p:sp>
        <p:nvSpPr>
          <p:cNvPr id="4" name="Rettangolo 6">
            <a:extLst>
              <a:ext uri="{FF2B5EF4-FFF2-40B4-BE49-F238E27FC236}">
                <a16:creationId xmlns:a16="http://schemas.microsoft.com/office/drawing/2014/main" id="{8E0CEAFB-74E7-4959-AC28-D5E73628D10E}"/>
              </a:ext>
            </a:extLst>
          </p:cNvPr>
          <p:cNvSpPr/>
          <p:nvPr/>
        </p:nvSpPr>
        <p:spPr>
          <a:xfrm>
            <a:off x="7939825" y="0"/>
            <a:ext cx="4252176" cy="6858000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980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2F3047-1A6B-4EE5-AD9A-FD1A30A5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for </a:t>
            </a:r>
            <a:r>
              <a:rPr lang="it-IT" dirty="0" err="1"/>
              <a:t>today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797B28-6ED4-4B64-A097-784390D5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831521"/>
            <a:ext cx="7562193" cy="4698548"/>
          </a:xfrm>
        </p:spPr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must handle a customer </a:t>
            </a:r>
            <a:r>
              <a:rPr lang="it-IT" dirty="0" err="1"/>
              <a:t>order</a:t>
            </a:r>
            <a:r>
              <a:rPr lang="it-IT" dirty="0"/>
              <a:t> made of </a:t>
            </a:r>
            <a:r>
              <a:rPr lang="it-IT" dirty="0" err="1"/>
              <a:t>beers</a:t>
            </a:r>
            <a:r>
              <a:rPr lang="it-IT" dirty="0"/>
              <a:t> that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make</a:t>
            </a:r>
          </a:p>
          <a:p>
            <a:r>
              <a:rPr lang="it-IT" dirty="0" err="1"/>
              <a:t>We</a:t>
            </a:r>
            <a:r>
              <a:rPr lang="it-IT" dirty="0"/>
              <a:t> must check </a:t>
            </a:r>
            <a:r>
              <a:rPr lang="it-IT" dirty="0" err="1"/>
              <a:t>availabilities</a:t>
            </a:r>
            <a:r>
              <a:rPr lang="it-IT" dirty="0"/>
              <a:t> in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warehouse</a:t>
            </a:r>
            <a:endParaRPr lang="it-IT" dirty="0"/>
          </a:p>
          <a:p>
            <a:r>
              <a:rPr lang="it-IT" dirty="0"/>
              <a:t>In case, create an </a:t>
            </a:r>
            <a:r>
              <a:rPr lang="it-IT" dirty="0" err="1"/>
              <a:t>order</a:t>
            </a:r>
            <a:r>
              <a:rPr lang="it-IT" dirty="0"/>
              <a:t> to the </a:t>
            </a:r>
            <a:r>
              <a:rPr lang="it-IT" dirty="0" err="1"/>
              <a:t>external</a:t>
            </a:r>
            <a:r>
              <a:rPr lang="it-IT" dirty="0"/>
              <a:t> supplier</a:t>
            </a:r>
          </a:p>
          <a:p>
            <a:r>
              <a:rPr lang="it-IT" dirty="0"/>
              <a:t>Handle the </a:t>
            </a:r>
            <a:r>
              <a:rPr lang="it-IT" dirty="0" err="1"/>
              <a:t>receiving</a:t>
            </a:r>
            <a:r>
              <a:rPr lang="it-IT" dirty="0"/>
              <a:t> of the </a:t>
            </a:r>
            <a:r>
              <a:rPr lang="it-IT" dirty="0" err="1"/>
              <a:t>ordered</a:t>
            </a:r>
            <a:r>
              <a:rPr lang="it-IT" dirty="0"/>
              <a:t> </a:t>
            </a:r>
            <a:r>
              <a:rPr lang="it-IT" dirty="0" err="1"/>
              <a:t>beers</a:t>
            </a:r>
            <a:endParaRPr lang="it-IT" dirty="0"/>
          </a:p>
          <a:p>
            <a:r>
              <a:rPr lang="it-IT" dirty="0" err="1"/>
              <a:t>Ship</a:t>
            </a:r>
            <a:r>
              <a:rPr lang="it-IT" dirty="0"/>
              <a:t> the </a:t>
            </a:r>
            <a:r>
              <a:rPr lang="it-IT" dirty="0" err="1"/>
              <a:t>order</a:t>
            </a:r>
            <a:r>
              <a:rPr lang="it-IT" dirty="0"/>
              <a:t> to the customer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4A4F0679-37B3-A489-3F1D-64ACF8F60755}"/>
              </a:ext>
            </a:extLst>
          </p:cNvPr>
          <p:cNvSpPr/>
          <p:nvPr/>
        </p:nvSpPr>
        <p:spPr>
          <a:xfrm>
            <a:off x="7939825" y="0"/>
            <a:ext cx="4252176" cy="6858000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5753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2B9A36F6-7EBC-5984-A5E9-E0E36547C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027" y="0"/>
            <a:ext cx="7025946" cy="685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2A77F9-E4C1-2A25-40E7-6461CFF225EE}"/>
              </a:ext>
            </a:extLst>
          </p:cNvPr>
          <p:cNvSpPr txBox="1"/>
          <p:nvPr/>
        </p:nvSpPr>
        <p:spPr>
          <a:xfrm>
            <a:off x="0" y="6457890"/>
            <a:ext cx="4924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https://miro.com/app/board/uXjVMTJ642Y=/</a:t>
            </a:r>
          </a:p>
        </p:txBody>
      </p:sp>
    </p:spTree>
    <p:extLst>
      <p:ext uri="{BB962C8B-B14F-4D97-AF65-F5344CB8AC3E}">
        <p14:creationId xmlns:p14="http://schemas.microsoft.com/office/powerpoint/2010/main" val="132898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D3E61-5BB9-44FC-8724-2B874733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we</a:t>
            </a:r>
            <a:r>
              <a:rPr lang="it-IT" dirty="0"/>
              <a:t> test it?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0A02EE-A34A-49FC-9942-F8F57FE61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7315200" cy="4351338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en-US" dirty="0"/>
              <a:t>Only with unit tests?</a:t>
            </a:r>
          </a:p>
          <a:p>
            <a:r>
              <a:rPr lang="en-US" dirty="0"/>
              <a:t>Would we not limit ourselves to the single function, properties or simple state testing?</a:t>
            </a:r>
          </a:p>
          <a:p>
            <a:r>
              <a:rPr lang="en-US" dirty="0"/>
              <a:t>Are these sufficient to represent the complexities of the domain?</a:t>
            </a:r>
          </a:p>
          <a:p>
            <a:r>
              <a:rPr lang="en-US" dirty="0"/>
              <a:t>Isn't it better to test the </a:t>
            </a:r>
            <a:r>
              <a:rPr lang="en-US" dirty="0" err="1"/>
              <a:t>behaviour</a:t>
            </a:r>
            <a:r>
              <a:rPr lang="en-US" dirty="0"/>
              <a:t>?</a:t>
            </a:r>
            <a:endParaRPr lang="it-IT" dirty="0"/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5CF19328-52D4-4E2F-9E8E-0C012CD307BB}"/>
              </a:ext>
            </a:extLst>
          </p:cNvPr>
          <p:cNvSpPr/>
          <p:nvPr/>
        </p:nvSpPr>
        <p:spPr>
          <a:xfrm>
            <a:off x="7939825" y="0"/>
            <a:ext cx="4252176" cy="6858000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3"/>
            <a:srcRect/>
            <a:tile tx="0" ty="0" sx="15000" sy="1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07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BC3F00-B960-48F0-BB2B-35CB498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7932"/>
            <a:ext cx="11421762" cy="1231732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Once </a:t>
            </a:r>
            <a:r>
              <a:rPr lang="it-IT" b="1" dirty="0" err="1"/>
              <a:t>upon</a:t>
            </a:r>
            <a:r>
              <a:rPr lang="it-IT" b="1" dirty="0"/>
              <a:t> a time…</a:t>
            </a:r>
            <a:r>
              <a:rPr lang="it-IT" b="1" dirty="0" err="1"/>
              <a:t>there</a:t>
            </a:r>
            <a:r>
              <a:rPr lang="it-IT" b="1" dirty="0"/>
              <a:t> </a:t>
            </a:r>
            <a:r>
              <a:rPr lang="it-IT" b="1" dirty="0" err="1"/>
              <a:t>was</a:t>
            </a:r>
            <a:r>
              <a:rPr lang="it-IT" b="1" dirty="0"/>
              <a:t> an </a:t>
            </a:r>
            <a:r>
              <a:rPr lang="it-IT" b="1" dirty="0" err="1"/>
              <a:t>attempt</a:t>
            </a:r>
            <a:r>
              <a:rPr lang="it-IT" b="1" dirty="0"/>
              <a:t>…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4420C37-7A16-4527-9112-4E5748ECF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370" y="1559663"/>
            <a:ext cx="8941260" cy="2216264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74F98AB-ED4E-4C25-941B-F70FD512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46" y="4103402"/>
            <a:ext cx="8934909" cy="225436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3B3AAD-1FD3-4688-81B4-BDAA5E199078}"/>
              </a:ext>
            </a:extLst>
          </p:cNvPr>
          <p:cNvSpPr txBox="1"/>
          <p:nvPr/>
        </p:nvSpPr>
        <p:spPr>
          <a:xfrm>
            <a:off x="304800" y="6596390"/>
            <a:ext cx="3453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https://github.com/Iridio/CQRS-ES_MembershipProvider</a:t>
            </a:r>
          </a:p>
        </p:txBody>
      </p:sp>
    </p:spTree>
    <p:extLst>
      <p:ext uri="{BB962C8B-B14F-4D97-AF65-F5344CB8AC3E}">
        <p14:creationId xmlns:p14="http://schemas.microsoft.com/office/powerpoint/2010/main" val="1734071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D3E61-5BB9-44FC-8724-2B87473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7931"/>
            <a:ext cx="7505946" cy="1325563"/>
          </a:xfrm>
        </p:spPr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with </a:t>
            </a:r>
            <a:r>
              <a:rPr lang="it-IT" b="1" dirty="0" err="1"/>
              <a:t>specification</a:t>
            </a:r>
            <a:r>
              <a:rPr lang="it-IT" b="1" dirty="0"/>
              <a:t>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0A02EE-A34A-49FC-9942-F8F57FE61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995615"/>
            <a:ext cx="7633947" cy="4181347"/>
          </a:xfrm>
        </p:spPr>
        <p:txBody>
          <a:bodyPr>
            <a:normAutofit/>
          </a:bodyPr>
          <a:lstStyle/>
          <a:p>
            <a:r>
              <a:rPr lang="en-US" dirty="0"/>
              <a:t>Tests should be able to represent any complex </a:t>
            </a:r>
            <a:r>
              <a:rPr lang="en-US" dirty="0" err="1"/>
              <a:t>behaviour</a:t>
            </a:r>
            <a:r>
              <a:rPr lang="en-US" dirty="0"/>
              <a:t> with simplicity</a:t>
            </a:r>
          </a:p>
          <a:p>
            <a:r>
              <a:rPr lang="en-US" dirty="0"/>
              <a:t>They must be comprehensible to everyone</a:t>
            </a:r>
          </a:p>
          <a:p>
            <a:r>
              <a:rPr lang="en-US" dirty="0"/>
              <a:t>They represent the thinking behind the design of the aggregate</a:t>
            </a:r>
          </a:p>
          <a:p>
            <a:r>
              <a:rPr lang="en-US" dirty="0"/>
              <a:t>“Given, When, Then” with events, commands and command handlers</a:t>
            </a:r>
            <a:endParaRPr lang="it-IT" dirty="0"/>
          </a:p>
        </p:txBody>
      </p:sp>
      <p:sp>
        <p:nvSpPr>
          <p:cNvPr id="6" name="Rettangolo 6">
            <a:extLst>
              <a:ext uri="{FF2B5EF4-FFF2-40B4-BE49-F238E27FC236}">
                <a16:creationId xmlns:a16="http://schemas.microsoft.com/office/drawing/2014/main" id="{0B2DD241-77FB-4353-938D-C7E1AD215852}"/>
              </a:ext>
            </a:extLst>
          </p:cNvPr>
          <p:cNvSpPr/>
          <p:nvPr/>
        </p:nvSpPr>
        <p:spPr>
          <a:xfrm>
            <a:off x="7939825" y="0"/>
            <a:ext cx="4252176" cy="6858000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2"/>
            <a:srcRect/>
            <a:tile tx="-2921000" ty="0" sx="16000" sy="1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4087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572</Words>
  <Application>Microsoft Office PowerPoint</Application>
  <PresentationFormat>Widescreen</PresentationFormat>
  <Paragraphs>77</Paragraphs>
  <Slides>22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Avenir Next LT Pro</vt:lpstr>
      <vt:lpstr>Calibri</vt:lpstr>
      <vt:lpstr>Calibri Light</vt:lpstr>
      <vt:lpstr>Tema di Office</vt:lpstr>
      <vt:lpstr>Tema di Office</vt:lpstr>
      <vt:lpstr>1_Tema di Office</vt:lpstr>
      <vt:lpstr>All events are testable!</vt:lpstr>
      <vt:lpstr>Introduction</vt:lpstr>
      <vt:lpstr>CQRS + ES fast recap</vt:lpstr>
      <vt:lpstr>What is BrewUp</vt:lpstr>
      <vt:lpstr>Scenario for today</vt:lpstr>
      <vt:lpstr>Presentazione standard di PowerPoint</vt:lpstr>
      <vt:lpstr>How we test it?</vt:lpstr>
      <vt:lpstr>Once upon a time…there was an attempt…</vt:lpstr>
      <vt:lpstr>Let’s try with specification testing</vt:lpstr>
      <vt:lpstr>Given, When, Then</vt:lpstr>
      <vt:lpstr>Questions?</vt:lpstr>
      <vt:lpstr>Have a look to the code together</vt:lpstr>
      <vt:lpstr>Test Scenario</vt:lpstr>
      <vt:lpstr>Presentazione standard di PowerPoint</vt:lpstr>
      <vt:lpstr>Scenario</vt:lpstr>
      <vt:lpstr>Choreography (Events) Orchestration (Command)</vt:lpstr>
      <vt:lpstr>Presentazione standard di PowerPoint</vt:lpstr>
      <vt:lpstr>What if there is no product in stock?</vt:lpstr>
      <vt:lpstr>Presentazione standard di PowerPoint</vt:lpstr>
      <vt:lpstr>Bibliografy</vt:lpstr>
      <vt:lpstr>Presentazione standard di PowerPoint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Colla</dc:creator>
  <cp:lastModifiedBy>Acerbis Alberto</cp:lastModifiedBy>
  <cp:revision>43</cp:revision>
  <dcterms:created xsi:type="dcterms:W3CDTF">2023-05-17T10:03:18Z</dcterms:created>
  <dcterms:modified xsi:type="dcterms:W3CDTF">2023-09-19T06:56:37Z</dcterms:modified>
</cp:coreProperties>
</file>